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356" r:id="rId35"/>
    <p:sldId id="274" r:id="rId36"/>
    <p:sldId id="358" r:id="rId37"/>
    <p:sldId id="351" r:id="rId38"/>
    <p:sldId id="275" r:id="rId39"/>
    <p:sldId id="276" r:id="rId40"/>
    <p:sldId id="361" r:id="rId41"/>
    <p:sldId id="277" r:id="rId42"/>
    <p:sldId id="354" r:id="rId43"/>
    <p:sldId id="278" r:id="rId44"/>
    <p:sldId id="357" r:id="rId45"/>
    <p:sldId id="279" r:id="rId46"/>
    <p:sldId id="280" r:id="rId47"/>
    <p:sldId id="282" r:id="rId48"/>
    <p:sldId id="281" r:id="rId49"/>
    <p:sldId id="283" r:id="rId50"/>
    <p:sldId id="284" r:id="rId51"/>
    <p:sldId id="286" r:id="rId52"/>
    <p:sldId id="285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359" r:id="rId61"/>
    <p:sldId id="362" r:id="rId62"/>
    <p:sldId id="360" r:id="rId63"/>
    <p:sldId id="294" r:id="rId64"/>
    <p:sldId id="295" r:id="rId65"/>
    <p:sldId id="347" r:id="rId66"/>
    <p:sldId id="348" r:id="rId67"/>
    <p:sldId id="300" r:id="rId68"/>
    <p:sldId id="296" r:id="rId69"/>
    <p:sldId id="297" r:id="rId70"/>
    <p:sldId id="355" r:id="rId71"/>
    <p:sldId id="298" r:id="rId72"/>
    <p:sldId id="301" r:id="rId73"/>
    <p:sldId id="302" r:id="rId74"/>
    <p:sldId id="321" r:id="rId75"/>
    <p:sldId id="322" r:id="rId76"/>
    <p:sldId id="323" r:id="rId77"/>
    <p:sldId id="342" r:id="rId78"/>
    <p:sldId id="344" r:id="rId79"/>
    <p:sldId id="303" r:id="rId80"/>
    <p:sldId id="307" r:id="rId81"/>
    <p:sldId id="305" r:id="rId82"/>
    <p:sldId id="308" r:id="rId83"/>
    <p:sldId id="304" r:id="rId84"/>
    <p:sldId id="326" r:id="rId85"/>
    <p:sldId id="327" r:id="rId86"/>
    <p:sldId id="328" r:id="rId87"/>
    <p:sldId id="309" r:id="rId88"/>
    <p:sldId id="311" r:id="rId89"/>
    <p:sldId id="312" r:id="rId90"/>
    <p:sldId id="313" r:id="rId91"/>
    <p:sldId id="314" r:id="rId92"/>
    <p:sldId id="315" r:id="rId93"/>
    <p:sldId id="316" r:id="rId94"/>
    <p:sldId id="363" r:id="rId95"/>
    <p:sldId id="350" r:id="rId96"/>
    <p:sldId id="353" r:id="rId97"/>
    <p:sldId id="349" r:id="rId98"/>
    <p:sldId id="340" r:id="rId99"/>
    <p:sldId id="346" r:id="rId100"/>
    <p:sldId id="338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356"/>
            <p14:sldId id="274"/>
            <p14:sldId id="358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361"/>
            <p14:sldId id="277"/>
            <p14:sldId id="354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110" d="100"/>
          <a:sy n="110" d="100"/>
        </p:scale>
        <p:origin x="73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0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jpeg"/><Relationship Id="rId7" Type="http://schemas.openxmlformats.org/officeDocument/2006/relationships/hyperlink" Target="https://wilkelab.org/SDS375/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://docs.ggplot2.org/current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://sape.inf.usi.ch/quick-reference/ggplot2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ggplot2.org/book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fi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f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37.jpeg"/><Relationship Id="rId4" Type="http://schemas.openxmlformats.org/officeDocument/2006/relationships/hyperlink" Target="https://www.climate-lab-book.ac.uk/spirals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pPr lvl="1"/>
            <a:r>
              <a:rPr lang="en-US" dirty="0">
                <a:sym typeface="Symbol"/>
              </a:rPr>
              <a:t>Goal: tell a story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pPr lvl="1"/>
            <a:r>
              <a:rPr lang="en-US" dirty="0">
                <a:sym typeface="Symbol"/>
              </a:rPr>
              <a:t>Know your audience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  <a:p>
            <a:pPr lvl="1"/>
            <a:r>
              <a:rPr lang="en-US"/>
              <a:t>Direct labeling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FECAD-DB5F-1146-C64B-0CC9372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ollage of a person&#10;&#10;Description automatically generated">
            <a:extLst>
              <a:ext uri="{FF2B5EF4-FFF2-40B4-BE49-F238E27FC236}">
                <a16:creationId xmlns:a16="http://schemas.microsoft.com/office/drawing/2014/main" id="{227E7F68-0104-099C-E4E4-3077A11F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697230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77170-B238-28A3-EA7E-BED906F29264}"/>
              </a:ext>
            </a:extLst>
          </p:cNvPr>
          <p:cNvSpPr txBox="1"/>
          <p:nvPr/>
        </p:nvSpPr>
        <p:spPr>
          <a:xfrm>
            <a:off x="67056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Dynamite plots 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1A2D1-8EFD-CD9C-43E2-0302AA85C10D}"/>
              </a:ext>
            </a:extLst>
          </p:cNvPr>
          <p:cNvSpPr txBox="1"/>
          <p:nvPr/>
        </p:nvSpPr>
        <p:spPr>
          <a:xfrm>
            <a:off x="6705600" y="3581400"/>
            <a:ext cx="1996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 </a:t>
            </a:r>
          </a:p>
        </p:txBody>
      </p:sp>
    </p:spTree>
    <p:extLst>
      <p:ext uri="{BB962C8B-B14F-4D97-AF65-F5344CB8AC3E}">
        <p14:creationId xmlns:p14="http://schemas.microsoft.com/office/powerpoint/2010/main" val="466276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sparklines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B0F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research: how to tell what works</a:t>
            </a:r>
          </a:p>
          <a:p>
            <a:r>
              <a:rPr lang="en-US" dirty="0"/>
              <a:t>Software tools for information visualization (mainly R)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45o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horizontal line 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998062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678668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A2D2A-062C-9BF7-3294-1D562A768B22}"/>
              </a:ext>
            </a:extLst>
          </p:cNvPr>
          <p:cNvSpPr/>
          <p:nvPr/>
        </p:nvSpPr>
        <p:spPr>
          <a:xfrm>
            <a:off x="3581400" y="3048000"/>
            <a:ext cx="4876800" cy="330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98833" y="3886200"/>
            <a:ext cx="678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Claus Wilke, </a:t>
            </a:r>
            <a:r>
              <a:rPr lang="en-CA" i="1" dirty="0"/>
              <a:t>Fundamentals of Data Visualization</a:t>
            </a:r>
          </a:p>
          <a:p>
            <a:r>
              <a:rPr lang="en-CA" sz="1400" dirty="0"/>
              <a:t>Well thought out, a wide range of topics, good practical advice, lots of examples.</a:t>
            </a:r>
          </a:p>
          <a:p>
            <a:r>
              <a:rPr lang="en-CA" sz="1400" dirty="0"/>
              <a:t>Online version: </a:t>
            </a:r>
            <a:r>
              <a:rPr lang="en-CA" sz="1400" dirty="0">
                <a:hlinkClick r:id="rId6"/>
              </a:rPr>
              <a:t>https://clauswilke.com/dataviz/</a:t>
            </a:r>
            <a:r>
              <a:rPr lang="en-CA" sz="1400" dirty="0"/>
              <a:t> 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7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9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10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1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pic>
        <p:nvPicPr>
          <p:cNvPr id="11" name="Picture 10" descr="A colorful bird on a branch&#10;&#10;Description automatically generated">
            <a:extLst>
              <a:ext uri="{FF2B5EF4-FFF2-40B4-BE49-F238E27FC236}">
                <a16:creationId xmlns:a16="http://schemas.microsoft.com/office/drawing/2014/main" id="{AD6830F9-5D7D-2FA6-D77A-2AB151199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55849"/>
            <a:ext cx="975786" cy="1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1" y="2712720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42672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</a:t>
            </a:r>
            <a:r>
              <a:rPr lang="en-US" sz="2000" dirty="0">
                <a:solidFill>
                  <a:srgbClr val="00B0F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14047</TotalTime>
  <Words>6208</Words>
  <Application>Microsoft Office PowerPoint</Application>
  <PresentationFormat>On-screen Show (4:3)</PresentationFormat>
  <Paragraphs>814</Paragraphs>
  <Slides>100</Slides>
  <Notes>15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55</cp:revision>
  <dcterms:created xsi:type="dcterms:W3CDTF">2021-04-25T15:02:54Z</dcterms:created>
  <dcterms:modified xsi:type="dcterms:W3CDTF">2023-12-29T00:11:27Z</dcterms:modified>
</cp:coreProperties>
</file>